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2" r:id="rId2"/>
    <p:sldId id="256" r:id="rId3"/>
    <p:sldId id="257" r:id="rId4"/>
    <p:sldId id="258" r:id="rId5"/>
    <p:sldId id="259" r:id="rId6"/>
    <p:sldId id="260" r:id="rId7"/>
    <p:sldId id="261"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02BE"/>
    <a:srgbClr val="008C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561"/>
    <p:restoredTop sz="95271"/>
  </p:normalViewPr>
  <p:slideViewPr>
    <p:cSldViewPr snapToGrid="0" snapToObjects="1">
      <p:cViewPr varScale="1">
        <p:scale>
          <a:sx n="81" d="100"/>
          <a:sy n="81" d="100"/>
        </p:scale>
        <p:origin x="184" y="17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2668662-CAC6-5F41-891C-C866EF4AB55A}" type="datetimeFigureOut">
              <a:rPr lang="en-US" smtClean="0"/>
              <a:t>12/15/24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73717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668662-CAC6-5F41-891C-C866EF4AB55A}" type="datetimeFigureOut">
              <a:rPr lang="en-US" smtClean="0"/>
              <a:t>12/15/24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4262943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668662-CAC6-5F41-891C-C866EF4AB55A}" type="datetimeFigureOut">
              <a:rPr lang="en-US" smtClean="0"/>
              <a:t>12/15/24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660027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668662-CAC6-5F41-891C-C866EF4AB55A}" type="datetimeFigureOut">
              <a:rPr lang="en-US" smtClean="0"/>
              <a:t>12/15/24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2691778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2668662-CAC6-5F41-891C-C866EF4AB55A}" type="datetimeFigureOut">
              <a:rPr lang="en-US" smtClean="0"/>
              <a:t>12/15/24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845396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2668662-CAC6-5F41-891C-C866EF4AB55A}" type="datetimeFigureOut">
              <a:rPr lang="en-US" smtClean="0"/>
              <a:t>12/15/24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177586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668662-CAC6-5F41-891C-C866EF4AB55A}" type="datetimeFigureOut">
              <a:rPr lang="en-US" smtClean="0"/>
              <a:t>12/15/24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72257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668662-CAC6-5F41-891C-C866EF4AB55A}" type="datetimeFigureOut">
              <a:rPr lang="en-US" smtClean="0"/>
              <a:t>12/15/24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155939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668662-CAC6-5F41-891C-C866EF4AB55A}" type="datetimeFigureOut">
              <a:rPr lang="en-US" smtClean="0"/>
              <a:t>12/15/24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2183169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668662-CAC6-5F41-891C-C866EF4AB55A}" type="datetimeFigureOut">
              <a:rPr lang="en-US" smtClean="0"/>
              <a:t>12/15/24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3991002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668662-CAC6-5F41-891C-C866EF4AB55A}" type="datetimeFigureOut">
              <a:rPr lang="en-US" smtClean="0"/>
              <a:t>12/15/24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A52262-480B-8944-91CF-3A8ABB3E439F}" type="slidenum">
              <a:rPr lang="en-US" smtClean="0"/>
              <a:t>‹#›</a:t>
            </a:fld>
            <a:endParaRPr lang="en-US"/>
          </a:p>
        </p:txBody>
      </p:sp>
    </p:spTree>
    <p:extLst>
      <p:ext uri="{BB962C8B-B14F-4D97-AF65-F5344CB8AC3E}">
        <p14:creationId xmlns:p14="http://schemas.microsoft.com/office/powerpoint/2010/main" val="1504466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668662-CAC6-5F41-891C-C866EF4AB55A}" type="datetimeFigureOut">
              <a:rPr lang="en-US" smtClean="0"/>
              <a:t>12/15/24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A52262-480B-8944-91CF-3A8ABB3E439F}" type="slidenum">
              <a:rPr lang="en-US" smtClean="0"/>
              <a:t>‹#›</a:t>
            </a:fld>
            <a:endParaRPr lang="en-US"/>
          </a:p>
        </p:txBody>
      </p:sp>
    </p:spTree>
    <p:extLst>
      <p:ext uri="{BB962C8B-B14F-4D97-AF65-F5344CB8AC3E}">
        <p14:creationId xmlns:p14="http://schemas.microsoft.com/office/powerpoint/2010/main" val="1689004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1B1EA-D944-D4D0-11E8-DA39745367A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3D86A5E-5026-D81B-CD2F-94F1D450683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7426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BDDB53B7-CE96-B450-84E2-D37CFBB00A41}"/>
              </a:ext>
            </a:extLst>
          </p:cNvPr>
          <p:cNvSpPr/>
          <p:nvPr/>
        </p:nvSpPr>
        <p:spPr>
          <a:xfrm>
            <a:off x="1278557" y="3629029"/>
            <a:ext cx="957262" cy="900113"/>
          </a:xfrm>
          <a:prstGeom prst="ellipse">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a:extLst>
              <a:ext uri="{FF2B5EF4-FFF2-40B4-BE49-F238E27FC236}">
                <a16:creationId xmlns:a16="http://schemas.microsoft.com/office/drawing/2014/main" id="{4A57637E-6D94-81E2-07D7-A914E75A242E}"/>
              </a:ext>
            </a:extLst>
          </p:cNvPr>
          <p:cNvSpPr/>
          <p:nvPr/>
        </p:nvSpPr>
        <p:spPr>
          <a:xfrm>
            <a:off x="835644" y="4728555"/>
            <a:ext cx="1843088" cy="1400175"/>
          </a:xfrm>
          <a:prstGeom prst="triangle">
            <a:avLst/>
          </a:prstGeom>
          <a:solidFill>
            <a:srgbClr val="008C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apezoid 7">
            <a:extLst>
              <a:ext uri="{FF2B5EF4-FFF2-40B4-BE49-F238E27FC236}">
                <a16:creationId xmlns:a16="http://schemas.microsoft.com/office/drawing/2014/main" id="{066E7BBD-6409-1B23-82E2-F2928801F102}"/>
              </a:ext>
            </a:extLst>
          </p:cNvPr>
          <p:cNvSpPr/>
          <p:nvPr/>
        </p:nvSpPr>
        <p:spPr>
          <a:xfrm rot="14830345">
            <a:off x="3343971" y="238339"/>
            <a:ext cx="3283714" cy="4866437"/>
          </a:xfrm>
          <a:prstGeom prst="trapezoid">
            <a:avLst>
              <a:gd name="adj" fmla="val 36921"/>
            </a:avLst>
          </a:prstGeom>
          <a:pattFill prst="pct80">
            <a:fgClr>
              <a:srgbClr val="D002BE"/>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9FD8F93-B768-C815-D9F3-4C44B642E533}"/>
              </a:ext>
            </a:extLst>
          </p:cNvPr>
          <p:cNvSpPr txBox="1"/>
          <p:nvPr/>
        </p:nvSpPr>
        <p:spPr>
          <a:xfrm rot="20437863">
            <a:off x="2983819" y="2169901"/>
            <a:ext cx="4133623" cy="1446550"/>
          </a:xfrm>
          <a:prstGeom prst="rect">
            <a:avLst/>
          </a:prstGeom>
          <a:noFill/>
        </p:spPr>
        <p:txBody>
          <a:bodyPr wrap="square" rtlCol="0">
            <a:spAutoFit/>
          </a:bodyPr>
          <a:lstStyle/>
          <a:p>
            <a:r>
              <a:rPr lang="en-US" sz="8800" b="1" dirty="0">
                <a:latin typeface="Baloo 2" panose="03080502040302020200" pitchFamily="66" charset="77"/>
                <a:cs typeface="Baloo 2" panose="03080502040302020200" pitchFamily="66" charset="77"/>
              </a:rPr>
              <a:t>Valuing</a:t>
            </a:r>
          </a:p>
        </p:txBody>
      </p:sp>
      <p:sp>
        <p:nvSpPr>
          <p:cNvPr id="10" name="TextBox 9">
            <a:extLst>
              <a:ext uri="{FF2B5EF4-FFF2-40B4-BE49-F238E27FC236}">
                <a16:creationId xmlns:a16="http://schemas.microsoft.com/office/drawing/2014/main" id="{5C141F15-7F86-6AC8-5121-56007D219FE3}"/>
              </a:ext>
            </a:extLst>
          </p:cNvPr>
          <p:cNvSpPr txBox="1"/>
          <p:nvPr/>
        </p:nvSpPr>
        <p:spPr>
          <a:xfrm>
            <a:off x="4515199" y="3867422"/>
            <a:ext cx="3328988" cy="1862048"/>
          </a:xfrm>
          <a:prstGeom prst="rect">
            <a:avLst/>
          </a:prstGeom>
          <a:noFill/>
        </p:spPr>
        <p:txBody>
          <a:bodyPr wrap="square" rtlCol="0">
            <a:spAutoFit/>
            <a:scene3d>
              <a:camera prst="obliqueBottomRight">
                <a:rot lat="0" lon="0" rev="0"/>
              </a:camera>
              <a:lightRig rig="threePt" dir="t">
                <a:rot lat="0" lon="0" rev="0"/>
              </a:lightRig>
            </a:scene3d>
            <a:sp3d extrusionH="57150">
              <a:bevelT w="38100" h="38100" prst="angle"/>
              <a:bevelB w="82550" h="38100" prst="coolSlant"/>
            </a:sp3d>
          </a:bodyPr>
          <a:lstStyle/>
          <a:p>
            <a:r>
              <a:rPr lang="en-US" sz="11500" b="1" dirty="0">
                <a:solidFill>
                  <a:schemeClr val="bg2">
                    <a:lumMod val="25000"/>
                  </a:schemeClr>
                </a:solidFill>
                <a:effectLst>
                  <a:glow rad="370157">
                    <a:schemeClr val="bg1">
                      <a:lumMod val="85000"/>
                    </a:schemeClr>
                  </a:glow>
                </a:effectLst>
                <a:latin typeface="Baloo 2" panose="03080502040302020200" pitchFamily="66" charset="77"/>
                <a:cs typeface="Baloo 2" panose="03080502040302020200" pitchFamily="66" charset="77"/>
              </a:rPr>
              <a:t>God</a:t>
            </a:r>
          </a:p>
        </p:txBody>
      </p:sp>
      <p:sp>
        <p:nvSpPr>
          <p:cNvPr id="11" name="TextBox 10">
            <a:extLst>
              <a:ext uri="{FF2B5EF4-FFF2-40B4-BE49-F238E27FC236}">
                <a16:creationId xmlns:a16="http://schemas.microsoft.com/office/drawing/2014/main" id="{88B79A5D-11DD-6E43-6166-05EE072C7350}"/>
              </a:ext>
            </a:extLst>
          </p:cNvPr>
          <p:cNvSpPr txBox="1"/>
          <p:nvPr/>
        </p:nvSpPr>
        <p:spPr>
          <a:xfrm>
            <a:off x="7240340" y="6341408"/>
            <a:ext cx="1855304" cy="523220"/>
          </a:xfrm>
          <a:prstGeom prst="rect">
            <a:avLst/>
          </a:prstGeom>
          <a:noFill/>
        </p:spPr>
        <p:txBody>
          <a:bodyPr wrap="square" rtlCol="0">
            <a:spAutoFit/>
          </a:bodyPr>
          <a:lstStyle/>
          <a:p>
            <a:pPr algn="r"/>
            <a:r>
              <a:rPr lang="en-US" sz="2800" dirty="0">
                <a:solidFill>
                  <a:schemeClr val="bg1"/>
                </a:solidFill>
              </a:rPr>
              <a:t>Psalm 34</a:t>
            </a:r>
          </a:p>
        </p:txBody>
      </p:sp>
    </p:spTree>
    <p:extLst>
      <p:ext uri="{BB962C8B-B14F-4D97-AF65-F5344CB8AC3E}">
        <p14:creationId xmlns:p14="http://schemas.microsoft.com/office/powerpoint/2010/main" val="625629521"/>
      </p:ext>
    </p:extLst>
  </p:cSld>
  <p:clrMapOvr>
    <a:masterClrMapping/>
  </p:clrMapOvr>
  <mc:AlternateContent xmlns:mc="http://schemas.openxmlformats.org/markup-compatibility/2006">
    <mc:Choice xmlns:p14="http://schemas.microsoft.com/office/powerpoint/2010/main" Requires="p14">
      <p:transition spd="slow" p14:dur="3000">
        <p14:revea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7DB4BBE-2CB6-9F6C-E5FB-B4129909EA33}"/>
            </a:ext>
          </a:extLst>
        </p:cNvPr>
        <p:cNvGrpSpPr/>
        <p:nvPr/>
      </p:nvGrpSpPr>
      <p:grpSpPr>
        <a:xfrm>
          <a:off x="0" y="0"/>
          <a:ext cx="0" cy="0"/>
          <a:chOff x="0" y="0"/>
          <a:chExt cx="0" cy="0"/>
        </a:xfrm>
      </p:grpSpPr>
      <p:sp>
        <p:nvSpPr>
          <p:cNvPr id="8" name="Trapezoid 7">
            <a:extLst>
              <a:ext uri="{FF2B5EF4-FFF2-40B4-BE49-F238E27FC236}">
                <a16:creationId xmlns:a16="http://schemas.microsoft.com/office/drawing/2014/main" id="{772F696B-C159-A4DE-384C-13825507D1F1}"/>
              </a:ext>
            </a:extLst>
          </p:cNvPr>
          <p:cNvSpPr/>
          <p:nvPr/>
        </p:nvSpPr>
        <p:spPr>
          <a:xfrm rot="16200000">
            <a:off x="4786855" y="-1900031"/>
            <a:ext cx="1862048" cy="6057121"/>
          </a:xfrm>
          <a:prstGeom prst="trapezoid">
            <a:avLst>
              <a:gd name="adj" fmla="val 29657"/>
            </a:avLst>
          </a:prstGeom>
          <a:pattFill prst="pct80">
            <a:fgClr>
              <a:srgbClr val="D002BE"/>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2B5831E-FCAC-6C24-EA68-52EA71CA358F}"/>
              </a:ext>
            </a:extLst>
          </p:cNvPr>
          <p:cNvSpPr txBox="1"/>
          <p:nvPr/>
        </p:nvSpPr>
        <p:spPr>
          <a:xfrm>
            <a:off x="2990380" y="666863"/>
            <a:ext cx="5454998" cy="923330"/>
          </a:xfrm>
          <a:prstGeom prst="rect">
            <a:avLst/>
          </a:prstGeom>
          <a:noFill/>
        </p:spPr>
        <p:txBody>
          <a:bodyPr wrap="square" rtlCol="0">
            <a:spAutoFit/>
          </a:bodyPr>
          <a:lstStyle/>
          <a:p>
            <a:r>
              <a:rPr lang="en-US" sz="5400" b="1" dirty="0">
                <a:latin typeface="Baloo 2" panose="03080502040302020200" pitchFamily="66" charset="77"/>
                <a:cs typeface="Baloo 2" panose="03080502040302020200" pitchFamily="66" charset="77"/>
              </a:rPr>
              <a:t>is worth Praising</a:t>
            </a:r>
          </a:p>
        </p:txBody>
      </p:sp>
      <p:sp>
        <p:nvSpPr>
          <p:cNvPr id="10" name="TextBox 9">
            <a:extLst>
              <a:ext uri="{FF2B5EF4-FFF2-40B4-BE49-F238E27FC236}">
                <a16:creationId xmlns:a16="http://schemas.microsoft.com/office/drawing/2014/main" id="{D342B928-4ACC-D48F-3198-3B8008F76C92}"/>
              </a:ext>
            </a:extLst>
          </p:cNvPr>
          <p:cNvSpPr txBox="1"/>
          <p:nvPr/>
        </p:nvSpPr>
        <p:spPr>
          <a:xfrm>
            <a:off x="456760" y="528364"/>
            <a:ext cx="3328988" cy="1200329"/>
          </a:xfrm>
          <a:prstGeom prst="rect">
            <a:avLst/>
          </a:prstGeom>
          <a:noFill/>
        </p:spPr>
        <p:txBody>
          <a:bodyPr wrap="square" rtlCol="0">
            <a:spAutoFit/>
            <a:scene3d>
              <a:camera prst="obliqueBottomRight">
                <a:rot lat="0" lon="0" rev="0"/>
              </a:camera>
              <a:lightRig rig="threePt" dir="t">
                <a:rot lat="0" lon="0" rev="0"/>
              </a:lightRig>
            </a:scene3d>
            <a:sp3d extrusionH="57150">
              <a:bevelT w="38100" h="38100" prst="angle"/>
              <a:bevelB w="82550" h="38100" prst="coolSlant"/>
            </a:sp3d>
          </a:bodyPr>
          <a:lstStyle/>
          <a:p>
            <a:r>
              <a:rPr lang="en-US" sz="7200" b="1" dirty="0">
                <a:solidFill>
                  <a:schemeClr val="bg2">
                    <a:lumMod val="25000"/>
                  </a:schemeClr>
                </a:solidFill>
                <a:effectLst>
                  <a:glow rad="370157">
                    <a:schemeClr val="bg1">
                      <a:lumMod val="85000"/>
                    </a:schemeClr>
                  </a:glow>
                </a:effectLst>
                <a:latin typeface="Baloo 2" panose="03080502040302020200" pitchFamily="66" charset="77"/>
                <a:cs typeface="Baloo 2" panose="03080502040302020200" pitchFamily="66" charset="77"/>
              </a:rPr>
              <a:t>God</a:t>
            </a:r>
          </a:p>
        </p:txBody>
      </p:sp>
      <p:sp>
        <p:nvSpPr>
          <p:cNvPr id="2" name="TextBox 1">
            <a:extLst>
              <a:ext uri="{FF2B5EF4-FFF2-40B4-BE49-F238E27FC236}">
                <a16:creationId xmlns:a16="http://schemas.microsoft.com/office/drawing/2014/main" id="{F90E4EF3-C0AB-AA5E-156B-7745B6FE000C}"/>
              </a:ext>
            </a:extLst>
          </p:cNvPr>
          <p:cNvSpPr txBox="1"/>
          <p:nvPr/>
        </p:nvSpPr>
        <p:spPr>
          <a:xfrm>
            <a:off x="1007165" y="2059551"/>
            <a:ext cx="6042991" cy="3785652"/>
          </a:xfrm>
          <a:prstGeom prst="rect">
            <a:avLst/>
          </a:prstGeom>
          <a:noFill/>
        </p:spPr>
        <p:txBody>
          <a:bodyPr wrap="square" rtlCol="0">
            <a:spAutoFit/>
          </a:bodyPr>
          <a:lstStyle/>
          <a:p>
            <a:pPr marL="285750" indent="-285750">
              <a:buFont typeface="Arial" panose="020B0604020202020204" pitchFamily="34" charset="0"/>
              <a:buChar char="•"/>
            </a:pPr>
            <a:r>
              <a:rPr lang="en-US" sz="4000" dirty="0">
                <a:solidFill>
                  <a:schemeClr val="bg1">
                    <a:lumMod val="75000"/>
                  </a:schemeClr>
                </a:solidFill>
              </a:rPr>
              <a:t>Always</a:t>
            </a:r>
          </a:p>
          <a:p>
            <a:pPr marL="285750" indent="-285750">
              <a:buFont typeface="Arial" panose="020B0604020202020204" pitchFamily="34" charset="0"/>
              <a:buChar char="•"/>
            </a:pPr>
            <a:r>
              <a:rPr lang="en-US" sz="4000" dirty="0">
                <a:solidFill>
                  <a:schemeClr val="bg1">
                    <a:lumMod val="75000"/>
                  </a:schemeClr>
                </a:solidFill>
              </a:rPr>
              <a:t>Affects others</a:t>
            </a:r>
          </a:p>
          <a:p>
            <a:pPr marL="285750" indent="-285750">
              <a:buFont typeface="Arial" panose="020B0604020202020204" pitchFamily="34" charset="0"/>
              <a:buChar char="•"/>
            </a:pPr>
            <a:r>
              <a:rPr lang="en-US" sz="4000" dirty="0">
                <a:solidFill>
                  <a:schemeClr val="bg1">
                    <a:lumMod val="75000"/>
                  </a:schemeClr>
                </a:solidFill>
              </a:rPr>
              <a:t>Praise is Contagious</a:t>
            </a:r>
          </a:p>
          <a:p>
            <a:pPr marL="285750" indent="-285750">
              <a:buFont typeface="Arial" panose="020B0604020202020204" pitchFamily="34" charset="0"/>
              <a:buChar char="•"/>
            </a:pPr>
            <a:r>
              <a:rPr lang="en-US" sz="4000" dirty="0">
                <a:solidFill>
                  <a:schemeClr val="bg1">
                    <a:lumMod val="75000"/>
                  </a:schemeClr>
                </a:solidFill>
              </a:rPr>
              <a:t>God’s Deliverance</a:t>
            </a:r>
          </a:p>
          <a:p>
            <a:pPr marL="285750" indent="-285750">
              <a:buFont typeface="Arial" panose="020B0604020202020204" pitchFamily="34" charset="0"/>
              <a:buChar char="•"/>
            </a:pPr>
            <a:r>
              <a:rPr lang="en-US" sz="4000" dirty="0">
                <a:solidFill>
                  <a:schemeClr val="bg1">
                    <a:lumMod val="75000"/>
                  </a:schemeClr>
                </a:solidFill>
              </a:rPr>
              <a:t>God acts for us</a:t>
            </a:r>
          </a:p>
          <a:p>
            <a:pPr marL="285750" indent="-285750">
              <a:buFont typeface="Arial" panose="020B0604020202020204" pitchFamily="34" charset="0"/>
              <a:buChar char="•"/>
            </a:pPr>
            <a:endParaRPr lang="en-US" sz="4000" dirty="0">
              <a:solidFill>
                <a:schemeClr val="bg1">
                  <a:lumMod val="75000"/>
                </a:schemeClr>
              </a:solidFill>
            </a:endParaRPr>
          </a:p>
        </p:txBody>
      </p:sp>
      <p:sp>
        <p:nvSpPr>
          <p:cNvPr id="3" name="TextBox 2">
            <a:extLst>
              <a:ext uri="{FF2B5EF4-FFF2-40B4-BE49-F238E27FC236}">
                <a16:creationId xmlns:a16="http://schemas.microsoft.com/office/drawing/2014/main" id="{74D6C433-80D0-408A-28FC-2C3D0713984E}"/>
              </a:ext>
            </a:extLst>
          </p:cNvPr>
          <p:cNvSpPr txBox="1"/>
          <p:nvPr/>
        </p:nvSpPr>
        <p:spPr>
          <a:xfrm>
            <a:off x="7240340" y="6341408"/>
            <a:ext cx="1855304" cy="523220"/>
          </a:xfrm>
          <a:prstGeom prst="rect">
            <a:avLst/>
          </a:prstGeom>
          <a:noFill/>
        </p:spPr>
        <p:txBody>
          <a:bodyPr wrap="square" rtlCol="0">
            <a:spAutoFit/>
          </a:bodyPr>
          <a:lstStyle/>
          <a:p>
            <a:pPr algn="r"/>
            <a:r>
              <a:rPr lang="en-US" sz="2800" dirty="0">
                <a:solidFill>
                  <a:schemeClr val="bg1"/>
                </a:solidFill>
              </a:rPr>
              <a:t>v.1-8</a:t>
            </a:r>
          </a:p>
        </p:txBody>
      </p:sp>
    </p:spTree>
    <p:extLst>
      <p:ext uri="{BB962C8B-B14F-4D97-AF65-F5344CB8AC3E}">
        <p14:creationId xmlns:p14="http://schemas.microsoft.com/office/powerpoint/2010/main" val="1320377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A9386E7-907D-2687-7DB1-C34C363FED48}"/>
            </a:ext>
          </a:extLst>
        </p:cNvPr>
        <p:cNvGrpSpPr/>
        <p:nvPr/>
      </p:nvGrpSpPr>
      <p:grpSpPr>
        <a:xfrm>
          <a:off x="0" y="0"/>
          <a:ext cx="0" cy="0"/>
          <a:chOff x="0" y="0"/>
          <a:chExt cx="0" cy="0"/>
        </a:xfrm>
      </p:grpSpPr>
      <p:sp>
        <p:nvSpPr>
          <p:cNvPr id="8" name="Trapezoid 7">
            <a:extLst>
              <a:ext uri="{FF2B5EF4-FFF2-40B4-BE49-F238E27FC236}">
                <a16:creationId xmlns:a16="http://schemas.microsoft.com/office/drawing/2014/main" id="{4F0B6D85-BB6C-81F8-C7F4-9141EBF4E98C}"/>
              </a:ext>
            </a:extLst>
          </p:cNvPr>
          <p:cNvSpPr/>
          <p:nvPr/>
        </p:nvSpPr>
        <p:spPr>
          <a:xfrm rot="16200000">
            <a:off x="4786855" y="-1900031"/>
            <a:ext cx="1862048" cy="6057121"/>
          </a:xfrm>
          <a:prstGeom prst="trapezoid">
            <a:avLst>
              <a:gd name="adj" fmla="val 29657"/>
            </a:avLst>
          </a:prstGeom>
          <a:pattFill prst="pct80">
            <a:fgClr>
              <a:srgbClr val="D002BE"/>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2B23789-94A3-65A0-5E23-B4B18AE08F4C}"/>
              </a:ext>
            </a:extLst>
          </p:cNvPr>
          <p:cNvSpPr txBox="1"/>
          <p:nvPr/>
        </p:nvSpPr>
        <p:spPr>
          <a:xfrm>
            <a:off x="2990380" y="666863"/>
            <a:ext cx="5454998" cy="923330"/>
          </a:xfrm>
          <a:prstGeom prst="rect">
            <a:avLst/>
          </a:prstGeom>
          <a:noFill/>
        </p:spPr>
        <p:txBody>
          <a:bodyPr wrap="square" rtlCol="0">
            <a:spAutoFit/>
          </a:bodyPr>
          <a:lstStyle/>
          <a:p>
            <a:r>
              <a:rPr lang="en-US" sz="5400" b="1" dirty="0">
                <a:latin typeface="Baloo 2" panose="03080502040302020200" pitchFamily="66" charset="77"/>
                <a:cs typeface="Baloo 2" panose="03080502040302020200" pitchFamily="66" charset="77"/>
              </a:rPr>
              <a:t>is worth Fearing</a:t>
            </a:r>
          </a:p>
        </p:txBody>
      </p:sp>
      <p:sp>
        <p:nvSpPr>
          <p:cNvPr id="10" name="TextBox 9">
            <a:extLst>
              <a:ext uri="{FF2B5EF4-FFF2-40B4-BE49-F238E27FC236}">
                <a16:creationId xmlns:a16="http://schemas.microsoft.com/office/drawing/2014/main" id="{AEF42AD0-A5E9-559C-4B7F-FA247585F94D}"/>
              </a:ext>
            </a:extLst>
          </p:cNvPr>
          <p:cNvSpPr txBox="1"/>
          <p:nvPr/>
        </p:nvSpPr>
        <p:spPr>
          <a:xfrm>
            <a:off x="456760" y="528364"/>
            <a:ext cx="3328988" cy="1200329"/>
          </a:xfrm>
          <a:prstGeom prst="rect">
            <a:avLst/>
          </a:prstGeom>
          <a:noFill/>
        </p:spPr>
        <p:txBody>
          <a:bodyPr wrap="square" rtlCol="0">
            <a:spAutoFit/>
            <a:scene3d>
              <a:camera prst="obliqueBottomRight">
                <a:rot lat="0" lon="0" rev="0"/>
              </a:camera>
              <a:lightRig rig="threePt" dir="t">
                <a:rot lat="0" lon="0" rev="0"/>
              </a:lightRig>
            </a:scene3d>
            <a:sp3d extrusionH="57150">
              <a:bevelT w="38100" h="38100" prst="angle"/>
              <a:bevelB w="82550" h="38100" prst="coolSlant"/>
            </a:sp3d>
          </a:bodyPr>
          <a:lstStyle/>
          <a:p>
            <a:r>
              <a:rPr lang="en-US" sz="7200" b="1" dirty="0">
                <a:solidFill>
                  <a:schemeClr val="bg2">
                    <a:lumMod val="25000"/>
                  </a:schemeClr>
                </a:solidFill>
                <a:effectLst>
                  <a:glow rad="370157">
                    <a:schemeClr val="bg1">
                      <a:lumMod val="85000"/>
                    </a:schemeClr>
                  </a:glow>
                </a:effectLst>
                <a:latin typeface="Baloo 2" panose="03080502040302020200" pitchFamily="66" charset="77"/>
                <a:cs typeface="Baloo 2" panose="03080502040302020200" pitchFamily="66" charset="77"/>
              </a:rPr>
              <a:t>God</a:t>
            </a:r>
          </a:p>
        </p:txBody>
      </p:sp>
      <p:sp>
        <p:nvSpPr>
          <p:cNvPr id="2" name="TextBox 1">
            <a:extLst>
              <a:ext uri="{FF2B5EF4-FFF2-40B4-BE49-F238E27FC236}">
                <a16:creationId xmlns:a16="http://schemas.microsoft.com/office/drawing/2014/main" id="{29276708-D87C-157E-F7E0-3CC1A582B122}"/>
              </a:ext>
            </a:extLst>
          </p:cNvPr>
          <p:cNvSpPr txBox="1"/>
          <p:nvPr/>
        </p:nvSpPr>
        <p:spPr>
          <a:xfrm>
            <a:off x="1007165" y="2059551"/>
            <a:ext cx="6042991" cy="3785652"/>
          </a:xfrm>
          <a:prstGeom prst="rect">
            <a:avLst/>
          </a:prstGeom>
          <a:noFill/>
        </p:spPr>
        <p:txBody>
          <a:bodyPr wrap="square" rtlCol="0">
            <a:spAutoFit/>
          </a:bodyPr>
          <a:lstStyle/>
          <a:p>
            <a:pPr marL="285750" indent="-285750">
              <a:buFont typeface="Arial" panose="020B0604020202020204" pitchFamily="34" charset="0"/>
              <a:buChar char="•"/>
            </a:pPr>
            <a:r>
              <a:rPr lang="en-US" sz="4000" dirty="0">
                <a:solidFill>
                  <a:schemeClr val="bg1">
                    <a:lumMod val="75000"/>
                  </a:schemeClr>
                </a:solidFill>
              </a:rPr>
              <a:t>What is it?</a:t>
            </a:r>
          </a:p>
          <a:p>
            <a:pPr marL="285750" indent="-285750">
              <a:buFont typeface="Arial" panose="020B0604020202020204" pitchFamily="34" charset="0"/>
              <a:buChar char="•"/>
            </a:pPr>
            <a:r>
              <a:rPr lang="en-US" sz="4000" dirty="0">
                <a:solidFill>
                  <a:schemeClr val="bg1">
                    <a:lumMod val="75000"/>
                  </a:schemeClr>
                </a:solidFill>
              </a:rPr>
              <a:t>What it looks like</a:t>
            </a:r>
          </a:p>
          <a:p>
            <a:pPr marL="742950" lvl="1" indent="-285750">
              <a:buFont typeface="Arial" panose="020B0604020202020204" pitchFamily="34" charset="0"/>
              <a:buChar char="•"/>
            </a:pPr>
            <a:r>
              <a:rPr lang="en-US" sz="4000" dirty="0">
                <a:solidFill>
                  <a:schemeClr val="bg1">
                    <a:lumMod val="75000"/>
                  </a:schemeClr>
                </a:solidFill>
              </a:rPr>
              <a:t>Seek the Lord</a:t>
            </a:r>
          </a:p>
          <a:p>
            <a:pPr marL="742950" lvl="1" indent="-285750">
              <a:buFont typeface="Arial" panose="020B0604020202020204" pitchFamily="34" charset="0"/>
              <a:buChar char="•"/>
            </a:pPr>
            <a:r>
              <a:rPr lang="en-US" sz="4000" dirty="0">
                <a:solidFill>
                  <a:schemeClr val="bg1">
                    <a:lumMod val="75000"/>
                  </a:schemeClr>
                </a:solidFill>
              </a:rPr>
              <a:t>Watch what they say</a:t>
            </a:r>
          </a:p>
          <a:p>
            <a:pPr marL="742950" lvl="1" indent="-285750">
              <a:buFont typeface="Arial" panose="020B0604020202020204" pitchFamily="34" charset="0"/>
              <a:buChar char="•"/>
            </a:pPr>
            <a:r>
              <a:rPr lang="en-US" sz="4000" dirty="0">
                <a:solidFill>
                  <a:schemeClr val="bg1">
                    <a:lumMod val="75000"/>
                  </a:schemeClr>
                </a:solidFill>
              </a:rPr>
              <a:t>Leave evil/pursue good</a:t>
            </a:r>
          </a:p>
          <a:p>
            <a:pPr marL="285750" indent="-285750">
              <a:buFont typeface="Arial" panose="020B0604020202020204" pitchFamily="34" charset="0"/>
              <a:buChar char="•"/>
            </a:pPr>
            <a:endParaRPr lang="en-US" sz="4000" dirty="0">
              <a:solidFill>
                <a:schemeClr val="bg1">
                  <a:lumMod val="75000"/>
                </a:schemeClr>
              </a:solidFill>
            </a:endParaRPr>
          </a:p>
        </p:txBody>
      </p:sp>
      <p:sp>
        <p:nvSpPr>
          <p:cNvPr id="3" name="TextBox 2">
            <a:extLst>
              <a:ext uri="{FF2B5EF4-FFF2-40B4-BE49-F238E27FC236}">
                <a16:creationId xmlns:a16="http://schemas.microsoft.com/office/drawing/2014/main" id="{B8825B47-A4AD-0F7E-FF48-AAC6268388B6}"/>
              </a:ext>
            </a:extLst>
          </p:cNvPr>
          <p:cNvSpPr txBox="1"/>
          <p:nvPr/>
        </p:nvSpPr>
        <p:spPr>
          <a:xfrm>
            <a:off x="7240340" y="6341408"/>
            <a:ext cx="1855304" cy="523220"/>
          </a:xfrm>
          <a:prstGeom prst="rect">
            <a:avLst/>
          </a:prstGeom>
          <a:noFill/>
        </p:spPr>
        <p:txBody>
          <a:bodyPr wrap="square" rtlCol="0">
            <a:spAutoFit/>
          </a:bodyPr>
          <a:lstStyle/>
          <a:p>
            <a:pPr algn="r"/>
            <a:r>
              <a:rPr lang="en-US" sz="2800" dirty="0">
                <a:solidFill>
                  <a:schemeClr val="bg1"/>
                </a:solidFill>
              </a:rPr>
              <a:t>v.9-16</a:t>
            </a:r>
          </a:p>
        </p:txBody>
      </p:sp>
    </p:spTree>
    <p:extLst>
      <p:ext uri="{BB962C8B-B14F-4D97-AF65-F5344CB8AC3E}">
        <p14:creationId xmlns:p14="http://schemas.microsoft.com/office/powerpoint/2010/main" val="974485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4C0FD5C-A323-1421-6C52-759714E48A5C}"/>
            </a:ext>
          </a:extLst>
        </p:cNvPr>
        <p:cNvGrpSpPr/>
        <p:nvPr/>
      </p:nvGrpSpPr>
      <p:grpSpPr>
        <a:xfrm>
          <a:off x="0" y="0"/>
          <a:ext cx="0" cy="0"/>
          <a:chOff x="0" y="0"/>
          <a:chExt cx="0" cy="0"/>
        </a:xfrm>
      </p:grpSpPr>
      <p:sp>
        <p:nvSpPr>
          <p:cNvPr id="8" name="Trapezoid 7">
            <a:extLst>
              <a:ext uri="{FF2B5EF4-FFF2-40B4-BE49-F238E27FC236}">
                <a16:creationId xmlns:a16="http://schemas.microsoft.com/office/drawing/2014/main" id="{796263AD-6D09-52A5-534F-8121FE83C11A}"/>
              </a:ext>
            </a:extLst>
          </p:cNvPr>
          <p:cNvSpPr/>
          <p:nvPr/>
        </p:nvSpPr>
        <p:spPr>
          <a:xfrm rot="16200000">
            <a:off x="4786855" y="-1900031"/>
            <a:ext cx="1862048" cy="6057121"/>
          </a:xfrm>
          <a:prstGeom prst="trapezoid">
            <a:avLst>
              <a:gd name="adj" fmla="val 29657"/>
            </a:avLst>
          </a:prstGeom>
          <a:pattFill prst="pct80">
            <a:fgClr>
              <a:srgbClr val="D002BE"/>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48DFB68-CDE3-8DE1-D5FD-006D0B962B88}"/>
              </a:ext>
            </a:extLst>
          </p:cNvPr>
          <p:cNvSpPr txBox="1"/>
          <p:nvPr/>
        </p:nvSpPr>
        <p:spPr>
          <a:xfrm>
            <a:off x="2990379" y="666863"/>
            <a:ext cx="5597029" cy="923330"/>
          </a:xfrm>
          <a:prstGeom prst="rect">
            <a:avLst/>
          </a:prstGeom>
          <a:noFill/>
        </p:spPr>
        <p:txBody>
          <a:bodyPr wrap="square" rtlCol="0">
            <a:spAutoFit/>
          </a:bodyPr>
          <a:lstStyle/>
          <a:p>
            <a:r>
              <a:rPr lang="en-US" sz="5400" b="1" dirty="0">
                <a:latin typeface="Baloo 2" panose="03080502040302020200" pitchFamily="66" charset="77"/>
                <a:cs typeface="Baloo 2" panose="03080502040302020200" pitchFamily="66" charset="77"/>
              </a:rPr>
              <a:t>is worth Trusting</a:t>
            </a:r>
          </a:p>
        </p:txBody>
      </p:sp>
      <p:sp>
        <p:nvSpPr>
          <p:cNvPr id="10" name="TextBox 9">
            <a:extLst>
              <a:ext uri="{FF2B5EF4-FFF2-40B4-BE49-F238E27FC236}">
                <a16:creationId xmlns:a16="http://schemas.microsoft.com/office/drawing/2014/main" id="{D6BBD22D-616B-01A5-B2A6-BC8A9562A609}"/>
              </a:ext>
            </a:extLst>
          </p:cNvPr>
          <p:cNvSpPr txBox="1"/>
          <p:nvPr/>
        </p:nvSpPr>
        <p:spPr>
          <a:xfrm>
            <a:off x="456760" y="528364"/>
            <a:ext cx="3328988" cy="1200329"/>
          </a:xfrm>
          <a:prstGeom prst="rect">
            <a:avLst/>
          </a:prstGeom>
          <a:noFill/>
        </p:spPr>
        <p:txBody>
          <a:bodyPr wrap="square" rtlCol="0">
            <a:spAutoFit/>
            <a:scene3d>
              <a:camera prst="obliqueBottomRight">
                <a:rot lat="0" lon="0" rev="0"/>
              </a:camera>
              <a:lightRig rig="threePt" dir="t">
                <a:rot lat="0" lon="0" rev="0"/>
              </a:lightRig>
            </a:scene3d>
            <a:sp3d extrusionH="57150">
              <a:bevelT w="38100" h="38100" prst="angle"/>
              <a:bevelB w="82550" h="38100" prst="coolSlant"/>
            </a:sp3d>
          </a:bodyPr>
          <a:lstStyle/>
          <a:p>
            <a:r>
              <a:rPr lang="en-US" sz="7200" b="1" dirty="0">
                <a:solidFill>
                  <a:schemeClr val="bg2">
                    <a:lumMod val="25000"/>
                  </a:schemeClr>
                </a:solidFill>
                <a:effectLst>
                  <a:glow rad="370157">
                    <a:schemeClr val="bg1">
                      <a:lumMod val="85000"/>
                    </a:schemeClr>
                  </a:glow>
                </a:effectLst>
                <a:latin typeface="Baloo 2" panose="03080502040302020200" pitchFamily="66" charset="77"/>
                <a:cs typeface="Baloo 2" panose="03080502040302020200" pitchFamily="66" charset="77"/>
              </a:rPr>
              <a:t>God</a:t>
            </a:r>
          </a:p>
        </p:txBody>
      </p:sp>
      <p:sp>
        <p:nvSpPr>
          <p:cNvPr id="2" name="TextBox 1">
            <a:extLst>
              <a:ext uri="{FF2B5EF4-FFF2-40B4-BE49-F238E27FC236}">
                <a16:creationId xmlns:a16="http://schemas.microsoft.com/office/drawing/2014/main" id="{2A915F8D-3971-93AC-886E-BCA169DC399A}"/>
              </a:ext>
            </a:extLst>
          </p:cNvPr>
          <p:cNvSpPr txBox="1"/>
          <p:nvPr/>
        </p:nvSpPr>
        <p:spPr>
          <a:xfrm>
            <a:off x="1007165" y="2059551"/>
            <a:ext cx="7580243" cy="1938992"/>
          </a:xfrm>
          <a:prstGeom prst="rect">
            <a:avLst/>
          </a:prstGeom>
          <a:noFill/>
        </p:spPr>
        <p:txBody>
          <a:bodyPr wrap="square" rtlCol="0">
            <a:spAutoFit/>
          </a:bodyPr>
          <a:lstStyle/>
          <a:p>
            <a:pPr marL="285750" indent="-285750">
              <a:buFont typeface="Arial" panose="020B0604020202020204" pitchFamily="34" charset="0"/>
              <a:buChar char="•"/>
            </a:pPr>
            <a:r>
              <a:rPr lang="en-US" sz="4000" dirty="0">
                <a:solidFill>
                  <a:schemeClr val="bg1">
                    <a:lumMod val="75000"/>
                  </a:schemeClr>
                </a:solidFill>
              </a:rPr>
              <a:t>God’s disposition</a:t>
            </a:r>
          </a:p>
          <a:p>
            <a:pPr marL="285750" indent="-285750">
              <a:buFont typeface="Arial" panose="020B0604020202020204" pitchFamily="34" charset="0"/>
              <a:buChar char="•"/>
            </a:pPr>
            <a:r>
              <a:rPr lang="en-US" sz="4000" dirty="0">
                <a:solidFill>
                  <a:schemeClr val="bg1">
                    <a:lumMod val="75000"/>
                  </a:schemeClr>
                </a:solidFill>
              </a:rPr>
              <a:t>God will deliver from the many</a:t>
            </a:r>
          </a:p>
          <a:p>
            <a:pPr marL="285750" indent="-285750">
              <a:buFont typeface="Arial" panose="020B0604020202020204" pitchFamily="34" charset="0"/>
              <a:buChar char="•"/>
            </a:pPr>
            <a:r>
              <a:rPr lang="en-US" sz="4000" dirty="0">
                <a:solidFill>
                  <a:schemeClr val="bg1">
                    <a:lumMod val="75000"/>
                  </a:schemeClr>
                </a:solidFill>
              </a:rPr>
              <a:t>God will deliver from all</a:t>
            </a:r>
          </a:p>
        </p:txBody>
      </p:sp>
      <p:sp>
        <p:nvSpPr>
          <p:cNvPr id="3" name="TextBox 2">
            <a:extLst>
              <a:ext uri="{FF2B5EF4-FFF2-40B4-BE49-F238E27FC236}">
                <a16:creationId xmlns:a16="http://schemas.microsoft.com/office/drawing/2014/main" id="{81A9A66D-E6ED-7A3F-36C9-03F44C30DCFC}"/>
              </a:ext>
            </a:extLst>
          </p:cNvPr>
          <p:cNvSpPr txBox="1"/>
          <p:nvPr/>
        </p:nvSpPr>
        <p:spPr>
          <a:xfrm>
            <a:off x="7240340" y="6341408"/>
            <a:ext cx="1855304" cy="523220"/>
          </a:xfrm>
          <a:prstGeom prst="rect">
            <a:avLst/>
          </a:prstGeom>
          <a:noFill/>
        </p:spPr>
        <p:txBody>
          <a:bodyPr wrap="square" rtlCol="0">
            <a:spAutoFit/>
          </a:bodyPr>
          <a:lstStyle/>
          <a:p>
            <a:pPr algn="r"/>
            <a:r>
              <a:rPr lang="en-US" sz="2800" dirty="0">
                <a:solidFill>
                  <a:schemeClr val="bg1"/>
                </a:solidFill>
              </a:rPr>
              <a:t>v.17-22</a:t>
            </a:r>
          </a:p>
        </p:txBody>
      </p:sp>
    </p:spTree>
    <p:extLst>
      <p:ext uri="{BB962C8B-B14F-4D97-AF65-F5344CB8AC3E}">
        <p14:creationId xmlns:p14="http://schemas.microsoft.com/office/powerpoint/2010/main" val="161940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1D32F69-8DDD-1580-4EE4-6100326E1058}"/>
            </a:ext>
          </a:extLst>
        </p:cNvPr>
        <p:cNvGrpSpPr/>
        <p:nvPr/>
      </p:nvGrpSpPr>
      <p:grpSpPr>
        <a:xfrm>
          <a:off x="0" y="0"/>
          <a:ext cx="0" cy="0"/>
          <a:chOff x="0" y="0"/>
          <a:chExt cx="0" cy="0"/>
        </a:xfrm>
      </p:grpSpPr>
      <p:sp>
        <p:nvSpPr>
          <p:cNvPr id="8" name="Trapezoid 7">
            <a:extLst>
              <a:ext uri="{FF2B5EF4-FFF2-40B4-BE49-F238E27FC236}">
                <a16:creationId xmlns:a16="http://schemas.microsoft.com/office/drawing/2014/main" id="{FFBFB74B-A10B-A792-1788-853807F30732}"/>
              </a:ext>
            </a:extLst>
          </p:cNvPr>
          <p:cNvSpPr/>
          <p:nvPr/>
        </p:nvSpPr>
        <p:spPr>
          <a:xfrm rot="16200000">
            <a:off x="4786855" y="-1900031"/>
            <a:ext cx="1862048" cy="6057121"/>
          </a:xfrm>
          <a:prstGeom prst="trapezoid">
            <a:avLst>
              <a:gd name="adj" fmla="val 29657"/>
            </a:avLst>
          </a:prstGeom>
          <a:pattFill prst="pct80">
            <a:fgClr>
              <a:srgbClr val="D002BE"/>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6FF78EE-3AA3-16D8-1EA4-8AC4208FAE57}"/>
              </a:ext>
            </a:extLst>
          </p:cNvPr>
          <p:cNvSpPr txBox="1"/>
          <p:nvPr/>
        </p:nvSpPr>
        <p:spPr>
          <a:xfrm>
            <a:off x="2990379" y="666863"/>
            <a:ext cx="5597029" cy="923330"/>
          </a:xfrm>
          <a:prstGeom prst="rect">
            <a:avLst/>
          </a:prstGeom>
          <a:noFill/>
        </p:spPr>
        <p:txBody>
          <a:bodyPr wrap="square" rtlCol="0">
            <a:spAutoFit/>
          </a:bodyPr>
          <a:lstStyle/>
          <a:p>
            <a:r>
              <a:rPr lang="en-US" sz="5400" b="1" dirty="0">
                <a:latin typeface="Baloo 2" panose="03080502040302020200" pitchFamily="66" charset="77"/>
                <a:cs typeface="Baloo 2" panose="03080502040302020200" pitchFamily="66" charset="77"/>
              </a:rPr>
              <a:t>is worth Trusting</a:t>
            </a:r>
          </a:p>
        </p:txBody>
      </p:sp>
      <p:sp>
        <p:nvSpPr>
          <p:cNvPr id="10" name="TextBox 9">
            <a:extLst>
              <a:ext uri="{FF2B5EF4-FFF2-40B4-BE49-F238E27FC236}">
                <a16:creationId xmlns:a16="http://schemas.microsoft.com/office/drawing/2014/main" id="{B054CF77-5E2E-2F68-0945-F9345FFD80DA}"/>
              </a:ext>
            </a:extLst>
          </p:cNvPr>
          <p:cNvSpPr txBox="1"/>
          <p:nvPr/>
        </p:nvSpPr>
        <p:spPr>
          <a:xfrm>
            <a:off x="456760" y="528364"/>
            <a:ext cx="3328988" cy="1200329"/>
          </a:xfrm>
          <a:prstGeom prst="rect">
            <a:avLst/>
          </a:prstGeom>
          <a:noFill/>
        </p:spPr>
        <p:txBody>
          <a:bodyPr wrap="square" rtlCol="0">
            <a:spAutoFit/>
            <a:scene3d>
              <a:camera prst="obliqueBottomRight">
                <a:rot lat="0" lon="0" rev="0"/>
              </a:camera>
              <a:lightRig rig="threePt" dir="t">
                <a:rot lat="0" lon="0" rev="0"/>
              </a:lightRig>
            </a:scene3d>
            <a:sp3d extrusionH="57150">
              <a:bevelT w="38100" h="38100" prst="angle"/>
              <a:bevelB w="82550" h="38100" prst="coolSlant"/>
            </a:sp3d>
          </a:bodyPr>
          <a:lstStyle/>
          <a:p>
            <a:r>
              <a:rPr lang="en-US" sz="7200" b="1" dirty="0">
                <a:solidFill>
                  <a:schemeClr val="bg2">
                    <a:lumMod val="25000"/>
                  </a:schemeClr>
                </a:solidFill>
                <a:effectLst>
                  <a:glow rad="370157">
                    <a:schemeClr val="bg1">
                      <a:lumMod val="85000"/>
                    </a:schemeClr>
                  </a:glow>
                </a:effectLst>
                <a:latin typeface="Baloo 2" panose="03080502040302020200" pitchFamily="66" charset="77"/>
                <a:cs typeface="Baloo 2" panose="03080502040302020200" pitchFamily="66" charset="77"/>
              </a:rPr>
              <a:t>God</a:t>
            </a:r>
          </a:p>
        </p:txBody>
      </p:sp>
      <p:sp>
        <p:nvSpPr>
          <p:cNvPr id="2" name="TextBox 1">
            <a:extLst>
              <a:ext uri="{FF2B5EF4-FFF2-40B4-BE49-F238E27FC236}">
                <a16:creationId xmlns:a16="http://schemas.microsoft.com/office/drawing/2014/main" id="{6B176F20-BA15-73B1-AF67-A8138F235409}"/>
              </a:ext>
            </a:extLst>
          </p:cNvPr>
          <p:cNvSpPr txBox="1"/>
          <p:nvPr/>
        </p:nvSpPr>
        <p:spPr>
          <a:xfrm>
            <a:off x="626632" y="2198051"/>
            <a:ext cx="7580243" cy="4401205"/>
          </a:xfrm>
          <a:prstGeom prst="rect">
            <a:avLst/>
          </a:prstGeom>
          <a:noFill/>
        </p:spPr>
        <p:txBody>
          <a:bodyPr wrap="square" rtlCol="0">
            <a:spAutoFit/>
          </a:bodyPr>
          <a:lstStyle/>
          <a:p>
            <a:r>
              <a:rPr lang="en-US" sz="2800" dirty="0">
                <a:solidFill>
                  <a:schemeClr val="bg1">
                    <a:lumMod val="75000"/>
                  </a:schemeClr>
                </a:solidFill>
                <a:effectLst/>
                <a:latin typeface="Helvetica Neue" panose="02000503000000020004" pitchFamily="2" charset="0"/>
              </a:rPr>
              <a:t>At my first defense no one stood with me, but all forsook me. May it not be charged against them. But the Lord stood with me and strengthened me, so that the message might be preached fully through me, and that all the Gentiles might hear. Also, I was delivered out of the mouth of the lion. </a:t>
            </a:r>
            <a:r>
              <a:rPr lang="en-US" sz="2800" u="sng" dirty="0">
                <a:solidFill>
                  <a:schemeClr val="bg1">
                    <a:lumMod val="75000"/>
                  </a:schemeClr>
                </a:solidFill>
                <a:effectLst/>
                <a:latin typeface="Helvetica Neue" panose="02000503000000020004" pitchFamily="2" charset="0"/>
              </a:rPr>
              <a:t>And the Lord will deliver me</a:t>
            </a:r>
            <a:r>
              <a:rPr lang="en-US" sz="2800" dirty="0">
                <a:solidFill>
                  <a:schemeClr val="bg1">
                    <a:lumMod val="75000"/>
                  </a:schemeClr>
                </a:solidFill>
                <a:effectLst/>
                <a:latin typeface="Helvetica Neue" panose="02000503000000020004" pitchFamily="2" charset="0"/>
              </a:rPr>
              <a:t> from </a:t>
            </a:r>
            <a:r>
              <a:rPr lang="en-US" sz="2800" u="sng" dirty="0">
                <a:solidFill>
                  <a:schemeClr val="bg1">
                    <a:lumMod val="75000"/>
                  </a:schemeClr>
                </a:solidFill>
                <a:effectLst/>
                <a:latin typeface="Helvetica Neue" panose="02000503000000020004" pitchFamily="2" charset="0"/>
              </a:rPr>
              <a:t>every</a:t>
            </a:r>
            <a:r>
              <a:rPr lang="en-US" sz="2800" dirty="0">
                <a:solidFill>
                  <a:schemeClr val="bg1">
                    <a:lumMod val="75000"/>
                  </a:schemeClr>
                </a:solidFill>
                <a:effectLst/>
                <a:latin typeface="Helvetica Neue" panose="02000503000000020004" pitchFamily="2" charset="0"/>
              </a:rPr>
              <a:t> evil work and </a:t>
            </a:r>
            <a:r>
              <a:rPr lang="en-US" sz="2800" u="sng" dirty="0">
                <a:solidFill>
                  <a:schemeClr val="bg1">
                    <a:lumMod val="75000"/>
                  </a:schemeClr>
                </a:solidFill>
                <a:effectLst/>
                <a:latin typeface="Helvetica Neue" panose="02000503000000020004" pitchFamily="2" charset="0"/>
              </a:rPr>
              <a:t>preserve me</a:t>
            </a:r>
            <a:r>
              <a:rPr lang="en-US" sz="2800" dirty="0">
                <a:solidFill>
                  <a:schemeClr val="bg1">
                    <a:lumMod val="75000"/>
                  </a:schemeClr>
                </a:solidFill>
                <a:effectLst/>
                <a:latin typeface="Helvetica Neue" panose="02000503000000020004" pitchFamily="2" charset="0"/>
              </a:rPr>
              <a:t> for His heavenly kingdom. To Him be glory forever and ever. Amen!  </a:t>
            </a:r>
            <a:r>
              <a:rPr lang="en-US" sz="2800" b="1" dirty="0">
                <a:solidFill>
                  <a:schemeClr val="bg1">
                    <a:lumMod val="75000"/>
                  </a:schemeClr>
                </a:solidFill>
                <a:effectLst/>
                <a:latin typeface="Helvetica Neue" panose="02000503000000020004" pitchFamily="2" charset="0"/>
              </a:rPr>
              <a:t>- 2 Timothy 4:16-18 </a:t>
            </a:r>
          </a:p>
        </p:txBody>
      </p:sp>
    </p:spTree>
    <p:extLst>
      <p:ext uri="{BB962C8B-B14F-4D97-AF65-F5344CB8AC3E}">
        <p14:creationId xmlns:p14="http://schemas.microsoft.com/office/powerpoint/2010/main" val="349039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4BEAD0E-5275-E368-10E9-FE21A304F7EE}"/>
            </a:ext>
          </a:extLst>
        </p:cNvPr>
        <p:cNvGrpSpPr/>
        <p:nvPr/>
      </p:nvGrpSpPr>
      <p:grpSpPr>
        <a:xfrm>
          <a:off x="0" y="0"/>
          <a:ext cx="0" cy="0"/>
          <a:chOff x="0" y="0"/>
          <a:chExt cx="0" cy="0"/>
        </a:xfrm>
      </p:grpSpPr>
      <p:sp>
        <p:nvSpPr>
          <p:cNvPr id="8" name="Trapezoid 7">
            <a:extLst>
              <a:ext uri="{FF2B5EF4-FFF2-40B4-BE49-F238E27FC236}">
                <a16:creationId xmlns:a16="http://schemas.microsoft.com/office/drawing/2014/main" id="{39C1060D-8CA4-146D-DFB2-82AD4B204DDF}"/>
              </a:ext>
            </a:extLst>
          </p:cNvPr>
          <p:cNvSpPr/>
          <p:nvPr/>
        </p:nvSpPr>
        <p:spPr>
          <a:xfrm rot="16200000">
            <a:off x="4786855" y="-1900031"/>
            <a:ext cx="1862048" cy="6057121"/>
          </a:xfrm>
          <a:prstGeom prst="trapezoid">
            <a:avLst>
              <a:gd name="adj" fmla="val 29657"/>
            </a:avLst>
          </a:prstGeom>
          <a:pattFill prst="pct80">
            <a:fgClr>
              <a:srgbClr val="D002BE"/>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B14005C-9043-B93B-BEFA-DD745AE01A52}"/>
              </a:ext>
            </a:extLst>
          </p:cNvPr>
          <p:cNvSpPr txBox="1"/>
          <p:nvPr/>
        </p:nvSpPr>
        <p:spPr>
          <a:xfrm>
            <a:off x="2990379" y="666863"/>
            <a:ext cx="5597029" cy="923330"/>
          </a:xfrm>
          <a:prstGeom prst="rect">
            <a:avLst/>
          </a:prstGeom>
          <a:noFill/>
        </p:spPr>
        <p:txBody>
          <a:bodyPr wrap="square" rtlCol="0">
            <a:spAutoFit/>
          </a:bodyPr>
          <a:lstStyle/>
          <a:p>
            <a:r>
              <a:rPr lang="en-US" sz="5400" b="1" dirty="0">
                <a:latin typeface="Baloo 2" panose="03080502040302020200" pitchFamily="66" charset="77"/>
                <a:cs typeface="Baloo 2" panose="03080502040302020200" pitchFamily="66" charset="77"/>
              </a:rPr>
              <a:t>is worth</a:t>
            </a:r>
          </a:p>
        </p:txBody>
      </p:sp>
      <p:sp>
        <p:nvSpPr>
          <p:cNvPr id="10" name="TextBox 9">
            <a:extLst>
              <a:ext uri="{FF2B5EF4-FFF2-40B4-BE49-F238E27FC236}">
                <a16:creationId xmlns:a16="http://schemas.microsoft.com/office/drawing/2014/main" id="{2606D766-FC5E-D09F-3152-D16CC1E29AAC}"/>
              </a:ext>
            </a:extLst>
          </p:cNvPr>
          <p:cNvSpPr txBox="1"/>
          <p:nvPr/>
        </p:nvSpPr>
        <p:spPr>
          <a:xfrm>
            <a:off x="456760" y="528364"/>
            <a:ext cx="3328988" cy="1200329"/>
          </a:xfrm>
          <a:prstGeom prst="rect">
            <a:avLst/>
          </a:prstGeom>
          <a:noFill/>
        </p:spPr>
        <p:txBody>
          <a:bodyPr wrap="square" rtlCol="0">
            <a:spAutoFit/>
            <a:scene3d>
              <a:camera prst="obliqueBottomRight">
                <a:rot lat="0" lon="0" rev="0"/>
              </a:camera>
              <a:lightRig rig="threePt" dir="t">
                <a:rot lat="0" lon="0" rev="0"/>
              </a:lightRig>
            </a:scene3d>
            <a:sp3d extrusionH="57150">
              <a:bevelT w="38100" h="38100" prst="angle"/>
              <a:bevelB w="82550" h="38100" prst="coolSlant"/>
            </a:sp3d>
          </a:bodyPr>
          <a:lstStyle/>
          <a:p>
            <a:r>
              <a:rPr lang="en-US" sz="7200" b="1" dirty="0">
                <a:solidFill>
                  <a:schemeClr val="bg2">
                    <a:lumMod val="25000"/>
                  </a:schemeClr>
                </a:solidFill>
                <a:effectLst>
                  <a:glow rad="370157">
                    <a:schemeClr val="bg1">
                      <a:lumMod val="85000"/>
                    </a:schemeClr>
                  </a:glow>
                </a:effectLst>
                <a:latin typeface="Baloo 2" panose="03080502040302020200" pitchFamily="66" charset="77"/>
                <a:cs typeface="Baloo 2" panose="03080502040302020200" pitchFamily="66" charset="77"/>
              </a:rPr>
              <a:t>God</a:t>
            </a:r>
          </a:p>
        </p:txBody>
      </p:sp>
      <p:sp>
        <p:nvSpPr>
          <p:cNvPr id="2" name="TextBox 1">
            <a:extLst>
              <a:ext uri="{FF2B5EF4-FFF2-40B4-BE49-F238E27FC236}">
                <a16:creationId xmlns:a16="http://schemas.microsoft.com/office/drawing/2014/main" id="{DD0CCCB8-D8CC-4A09-A007-B402DE1B8DC1}"/>
              </a:ext>
            </a:extLst>
          </p:cNvPr>
          <p:cNvSpPr txBox="1"/>
          <p:nvPr/>
        </p:nvSpPr>
        <p:spPr>
          <a:xfrm>
            <a:off x="1007165" y="2198051"/>
            <a:ext cx="7580243" cy="2862322"/>
          </a:xfrm>
          <a:prstGeom prst="rect">
            <a:avLst/>
          </a:prstGeom>
          <a:noFill/>
        </p:spPr>
        <p:txBody>
          <a:bodyPr wrap="square" rtlCol="0">
            <a:spAutoFit/>
          </a:bodyPr>
          <a:lstStyle/>
          <a:p>
            <a:pPr marL="285750" indent="-285750">
              <a:buFont typeface="Arial" panose="020B0604020202020204" pitchFamily="34" charset="0"/>
              <a:buChar char="•"/>
            </a:pPr>
            <a:r>
              <a:rPr lang="en-US" sz="6000" dirty="0">
                <a:solidFill>
                  <a:schemeClr val="bg1">
                    <a:lumMod val="75000"/>
                  </a:schemeClr>
                </a:solidFill>
              </a:rPr>
              <a:t>ALL our Praise</a:t>
            </a:r>
          </a:p>
          <a:p>
            <a:pPr marL="285750" indent="-285750">
              <a:buFont typeface="Arial" panose="020B0604020202020204" pitchFamily="34" charset="0"/>
              <a:buChar char="•"/>
            </a:pPr>
            <a:r>
              <a:rPr lang="en-US" sz="6000" dirty="0">
                <a:solidFill>
                  <a:schemeClr val="bg1">
                    <a:lumMod val="75000"/>
                  </a:schemeClr>
                </a:solidFill>
              </a:rPr>
              <a:t>ALL our Fear</a:t>
            </a:r>
          </a:p>
          <a:p>
            <a:pPr marL="285750" indent="-285750">
              <a:buFont typeface="Arial" panose="020B0604020202020204" pitchFamily="34" charset="0"/>
              <a:buChar char="•"/>
            </a:pPr>
            <a:r>
              <a:rPr lang="en-US" sz="6000" dirty="0">
                <a:solidFill>
                  <a:schemeClr val="bg1">
                    <a:lumMod val="75000"/>
                  </a:schemeClr>
                </a:solidFill>
              </a:rPr>
              <a:t>ALL our Trust</a:t>
            </a:r>
          </a:p>
        </p:txBody>
      </p:sp>
    </p:spTree>
    <p:extLst>
      <p:ext uri="{BB962C8B-B14F-4D97-AF65-F5344CB8AC3E}">
        <p14:creationId xmlns:p14="http://schemas.microsoft.com/office/powerpoint/2010/main" val="2062901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250"/>
                                        <p:tgtEl>
                                          <p:spTgt spid="2">
                                            <p:txEl>
                                              <p:pRg st="0" end="0"/>
                                            </p:txEl>
                                          </p:spTgt>
                                        </p:tgtEl>
                                      </p:cBhvr>
                                    </p:animEffect>
                                  </p:childTnLst>
                                </p:cTn>
                              </p:par>
                            </p:childTnLst>
                          </p:cTn>
                        </p:par>
                        <p:par>
                          <p:cTn id="8" fill="hold">
                            <p:stCondLst>
                              <p:cond delay="1250"/>
                            </p:stCondLst>
                            <p:childTnLst>
                              <p:par>
                                <p:cTn id="9" presetID="10" presetClass="entr" presetSubtype="0"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fade">
                                      <p:cBhvr>
                                        <p:cTn id="11" dur="1000"/>
                                        <p:tgtEl>
                                          <p:spTgt spid="2">
                                            <p:txEl>
                                              <p:pRg st="1" end="1"/>
                                            </p:txEl>
                                          </p:spTgt>
                                        </p:tgtEl>
                                      </p:cBhvr>
                                    </p:animEffect>
                                  </p:childTnLst>
                                </p:cTn>
                              </p:par>
                            </p:childTnLst>
                          </p:cTn>
                        </p:par>
                        <p:par>
                          <p:cTn id="12" fill="hold">
                            <p:stCondLst>
                              <p:cond delay="2250"/>
                            </p:stCondLst>
                            <p:childTnLst>
                              <p:par>
                                <p:cTn id="13" presetID="10" presetClass="entr" presetSubtype="0"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10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47CE2AF-2AE8-0D4E-9437-AD9FEF3309C5}" vid="{DDE81716-C110-4045-AFD4-71709B6D01DF}"/>
    </a:ext>
  </a:extLst>
</a:theme>
</file>

<file path=docProps/app.xml><?xml version="1.0" encoding="utf-8"?>
<Properties xmlns="http://schemas.openxmlformats.org/officeDocument/2006/extended-properties" xmlns:vt="http://schemas.openxmlformats.org/officeDocument/2006/docPropsVTypes">
  <Template>Office Theme</Template>
  <TotalTime>135</TotalTime>
  <Words>183</Words>
  <Application>Microsoft Macintosh PowerPoint</Application>
  <PresentationFormat>On-screen Show (4:3)</PresentationFormat>
  <Paragraphs>33</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Baloo 2</vt:lpstr>
      <vt:lpstr>Calibri</vt:lpstr>
      <vt:lpstr>Calibri Light</vt:lpstr>
      <vt:lpstr>Helvetica Neue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Austin Byers</dc:creator>
  <cp:lastModifiedBy>Austin Byers</cp:lastModifiedBy>
  <cp:revision>2</cp:revision>
  <dcterms:created xsi:type="dcterms:W3CDTF">2024-12-07T12:08:56Z</dcterms:created>
  <dcterms:modified xsi:type="dcterms:W3CDTF">2024-12-15T13:37:37Z</dcterms:modified>
</cp:coreProperties>
</file>